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template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B6A15-7847-4011-B05C-120F87C07B32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BA26-B06B-48A3-88A4-723E6D7A5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425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B6A15-7847-4011-B05C-120F87C07B32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BA26-B06B-48A3-88A4-723E6D7A5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341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33872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896"/>
            <a:ext cx="4038600" cy="36332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896"/>
            <a:ext cx="4038600" cy="36332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B6A15-7847-4011-B05C-120F87C07B32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BA26-B06B-48A3-88A4-723E6D7A5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5415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33872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235719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996952"/>
            <a:ext cx="4040188" cy="312921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235719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996952"/>
            <a:ext cx="4041775" cy="312921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B6A15-7847-4011-B05C-120F87C07B32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BA26-B06B-48A3-88A4-723E6D7A5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847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33872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B6A15-7847-4011-B05C-120F87C07B32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BA26-B06B-48A3-88A4-723E6D7A5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51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B6A15-7847-4011-B05C-120F87C07B32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BA26-B06B-48A3-88A4-723E6D7A5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900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24744"/>
            <a:ext cx="5111750" cy="50014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48880"/>
            <a:ext cx="3008313" cy="37772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B6A15-7847-4011-B05C-120F87C07B32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BA26-B06B-48A3-88A4-723E6D7A5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561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96751"/>
            <a:ext cx="5486400" cy="3530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B6A15-7847-4011-B05C-120F87C07B32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BA26-B06B-48A3-88A4-723E6D7A5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973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18" Type="http://schemas.openxmlformats.org/officeDocument/2006/relationships/image" Target="../media/image5.gif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20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2.bin"/><Relationship Id="rId10" Type="http://schemas.openxmlformats.org/officeDocument/2006/relationships/theme" Target="../theme/theme1.xml"/><Relationship Id="rId19" Type="http://schemas.openxmlformats.org/officeDocument/2006/relationships/image" Target="../media/image6.gi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5175"/>
            <a:ext cx="9144000" cy="595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3412531"/>
              </p:ext>
            </p:extLst>
          </p:nvPr>
        </p:nvGraphicFramePr>
        <p:xfrm>
          <a:off x="0" y="6381328"/>
          <a:ext cx="9144000" cy="476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r:id="rId13" imgW="9650794" imgH="88545" progId="">
                  <p:embed/>
                </p:oleObj>
              </mc:Choice>
              <mc:Fallback>
                <p:oleObj r:id="rId13" imgW="9650794" imgH="8854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381328"/>
                        <a:ext cx="9144000" cy="4766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564904"/>
            <a:ext cx="8229600" cy="35612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B6A15-7847-4011-B05C-120F87C07B32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CBA26-B06B-48A3-88A4-723E6D7A5898}" type="slidenum">
              <a:rPr lang="en-GB" smtClean="0"/>
              <a:t>‹#›</a:t>
            </a:fld>
            <a:endParaRPr lang="en-GB"/>
          </a:p>
        </p:txBody>
      </p:sp>
      <p:graphicFrame>
        <p:nvGraphicFramePr>
          <p:cNvPr id="8" name="Object 13"/>
          <p:cNvGraphicFramePr>
            <a:graphicFrameLocks noChangeAspect="1"/>
          </p:cNvGraphicFramePr>
          <p:nvPr/>
        </p:nvGraphicFramePr>
        <p:xfrm>
          <a:off x="0" y="0"/>
          <a:ext cx="9144000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r:id="rId15" imgW="9650794" imgH="1130159" progId="">
                  <p:embed/>
                </p:oleObj>
              </mc:Choice>
              <mc:Fallback>
                <p:oleObj r:id="rId15" imgW="9650794" imgH="113015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97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 descr="uk_oarp_logo_300px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1871663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/>
          <p:cNvGrpSpPr/>
          <p:nvPr userDrawn="1"/>
        </p:nvGrpSpPr>
        <p:grpSpPr>
          <a:xfrm>
            <a:off x="2951820" y="6453336"/>
            <a:ext cx="3240360" cy="360040"/>
            <a:chOff x="2915816" y="6453336"/>
            <a:chExt cx="3240360" cy="360040"/>
          </a:xfrm>
        </p:grpSpPr>
        <p:sp>
          <p:nvSpPr>
            <p:cNvPr id="11" name="Rectangle 10"/>
            <p:cNvSpPr/>
            <p:nvPr userDrawn="1"/>
          </p:nvSpPr>
          <p:spPr>
            <a:xfrm>
              <a:off x="2915816" y="6453336"/>
              <a:ext cx="3240360" cy="3600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34" name="Picture 10" descr="M:\Acid Comms\images\other_logos\decc-logo.GIF"/>
            <p:cNvPicPr>
              <a:picLocks noChangeAspect="1" noChangeArrowheads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5770" y="6506156"/>
              <a:ext cx="787023" cy="2498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5" name="Picture 11" descr="M:\Acid Comms\images\other_logos\defra logo.gif"/>
            <p:cNvPicPr>
              <a:picLocks noChangeAspect="1" noChangeArrowheads="1"/>
            </p:cNvPicPr>
            <p:nvPr userDrawn="1"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7825" y="6506903"/>
              <a:ext cx="316145" cy="248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M:\Acid Comms\images\other_logos\LWEC logo_161109.jpg"/>
            <p:cNvPicPr>
              <a:picLocks noChangeAspect="1" noChangeArrowheads="1"/>
            </p:cNvPicPr>
            <p:nvPr userDrawn="1"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92080" y="6506156"/>
              <a:ext cx="792088" cy="2498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M:\Acid Comms\images\other_logos\NERC logo - colour.jpg"/>
            <p:cNvPicPr>
              <a:picLocks noChangeAspect="1" noChangeArrowheads="1"/>
            </p:cNvPicPr>
            <p:nvPr userDrawn="1"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3256" y="6506903"/>
              <a:ext cx="723228" cy="248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13669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72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81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ko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7FB01604C78848B07827AEAFF6DD97" ma:contentTypeVersion="15" ma:contentTypeDescription="Create a new document." ma:contentTypeScope="" ma:versionID="03ddbe025f78a866f8968c1278ba9a75">
  <xsd:schema xmlns:xsd="http://www.w3.org/2001/XMLSchema" xmlns:xs="http://www.w3.org/2001/XMLSchema" xmlns:p="http://schemas.microsoft.com/office/2006/metadata/properties" xmlns:ns2="f617ccfd-629b-48cd-b29d-02669871577d" xmlns:ns3="35d8cdef-3958-4b70-811c-ed0c596fa4fc" targetNamespace="http://schemas.microsoft.com/office/2006/metadata/properties" ma:root="true" ma:fieldsID="e509bff39141a9e467b4435f17ee6a31" ns2:_="" ns3:_="">
    <xsd:import namespace="f617ccfd-629b-48cd-b29d-02669871577d"/>
    <xsd:import namespace="35d8cdef-3958-4b70-811c-ed0c596fa4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17ccfd-629b-48cd-b29d-0266987157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6e7cb688-3852-4548-9408-88b293ba726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d8cdef-3958-4b70-811c-ed0c596fa4f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9f77347-7879-4df3-8fb8-bb7c1b6c2160}" ma:internalName="TaxCatchAll" ma:showField="CatchAllData" ma:web="35d8cdef-3958-4b70-811c-ed0c596fa4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9D44DF-93A3-4F20-AFAB-B91EC4FFC1A6}"/>
</file>

<file path=customXml/itemProps2.xml><?xml version="1.0" encoding="utf-8"?>
<ds:datastoreItem xmlns:ds="http://schemas.openxmlformats.org/officeDocument/2006/customXml" ds:itemID="{4C39C1A8-CAA4-4785-876A-3980809BB6C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ukoa</vt:lpstr>
      <vt:lpstr>PowerPoint Presentation</vt:lpstr>
      <vt:lpstr>PowerPoint Presentation</vt:lpstr>
    </vt:vector>
  </TitlesOfParts>
  <Company>Plymouth Marine Laboratory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Dawn Ashby</dc:creator>
  <cp:lastModifiedBy>Dawn Ashby</cp:lastModifiedBy>
  <cp:revision>3</cp:revision>
  <dcterms:created xsi:type="dcterms:W3CDTF">2012-03-30T12:28:48Z</dcterms:created>
  <dcterms:modified xsi:type="dcterms:W3CDTF">2012-03-30T12:42:48Z</dcterms:modified>
</cp:coreProperties>
</file>